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"/>
  </p:notesMasterIdLst>
  <p:sldIdLst>
    <p:sldId id="290" r:id="rId3"/>
    <p:sldId id="320" r:id="rId4"/>
    <p:sldId id="382" r:id="rId5"/>
    <p:sldId id="383" r:id="rId6"/>
    <p:sldId id="384" r:id="rId7"/>
    <p:sldId id="38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EAE26-1A1D-4CB6-BACF-6D98947CE534}" type="datetimeFigureOut">
              <a:rPr lang="en-US" smtClean="0"/>
              <a:t>12/30/2018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AF0B-B32D-4C68-BB70-67336A69F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33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7F893-E256-4920-BF7E-EF2C2680F6D9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7F893-E256-4920-BF7E-EF2C2680F6D9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22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7F893-E256-4920-BF7E-EF2C2680F6D9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54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7F893-E256-4920-BF7E-EF2C2680F6D9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794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7F893-E256-4920-BF7E-EF2C2680F6D9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2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F1A1-FADD-4249-9F1A-CA9E7279636B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040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9165-8D19-4398-99A0-B65169EC54E1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7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3727-0792-4C84-90E8-4F5EA83EE477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30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F1A1-FADD-4249-9F1A-CA9E7279636B}" type="datetime1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62708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FD0DD-591C-43BD-BC82-639DD9BF3B76}" type="datetime1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2770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032A-D97F-4A5E-86D9-A58534DB0F43}" type="datetime1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85581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2431-E0F8-482E-A8E3-D38004209332}" type="datetime1">
              <a:rPr lang="en-MY" smtClean="0"/>
              <a:t>30/12/2018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06516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1D1E-8232-411B-8DB8-2D6456D3D940}" type="datetime1">
              <a:rPr lang="en-MY" smtClean="0"/>
              <a:t>30/12/2018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97657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0C9-201C-49EB-A6FF-2593B82C98C3}" type="datetime1">
              <a:rPr lang="en-MY" smtClean="0"/>
              <a:t>30/12/2018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38678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44C6A-B936-443A-B126-1D489D26E4E5}" type="datetime1">
              <a:rPr lang="en-MY" smtClean="0"/>
              <a:t>30/12/2018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88224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3DCD-56B0-463F-91B3-7489AFC074CF}" type="datetime1">
              <a:rPr lang="en-MY" smtClean="0"/>
              <a:t>30/12/2018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29725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FD0DD-591C-43BD-BC82-639DD9BF3B76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45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9572-057C-4FDC-A0B8-3FA3B5E8EFFC}" type="datetime1">
              <a:rPr lang="en-MY" smtClean="0"/>
              <a:t>30/12/2018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49922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9165-8D19-4398-99A0-B65169EC54E1}" type="datetime1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2600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3727-0792-4C84-90E8-4F5EA83EE477}" type="datetime1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6630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032A-D97F-4A5E-86D9-A58534DB0F43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55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2431-E0F8-482E-A8E3-D38004209332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7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1D1E-8232-411B-8DB8-2D6456D3D940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49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0C9-201C-49EB-A6FF-2593B82C98C3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6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44C6A-B936-443A-B126-1D489D26E4E5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78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3DCD-56B0-463F-91B3-7489AFC074CF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79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19572-057C-4FDC-A0B8-3FA3B5E8EFFC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5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1D5AD-C37B-4880-887D-92E54147CFAD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30/12/2018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08055-5C8D-4643-B2E7-00EFDB34B10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0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1D5AD-C37B-4880-887D-92E54147CFAD}" type="datetime1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08055-5C8D-4643-B2E7-00EFDB34B10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1880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18640"/>
            <a:ext cx="66484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PEMARKAHAN 5S AUDIT 2018</a:t>
            </a:r>
            <a:endParaRPr kumimoji="0" lang="en-US" sz="24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23366" y="5649309"/>
            <a:ext cx="34948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Date	: </a:t>
            </a:r>
            <a:r>
              <a:rPr kumimoji="0" lang="en-US" sz="2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31 December 2018</a:t>
            </a:r>
            <a:endParaRPr kumimoji="0" lang="en-US" sz="18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	: </a:t>
            </a:r>
            <a:r>
              <a:rPr kumimoji="0" lang="en-US" sz="2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8:30 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Venue	: </a:t>
            </a:r>
            <a:r>
              <a:rPr kumimoji="0" lang="en-US" sz="2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KSSB HQ</a:t>
            </a:r>
          </a:p>
        </p:txBody>
      </p:sp>
    </p:spTree>
    <p:extLst>
      <p:ext uri="{BB962C8B-B14F-4D97-AF65-F5344CB8AC3E}">
        <p14:creationId xmlns:p14="http://schemas.microsoft.com/office/powerpoint/2010/main" val="1157720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3304" y="6286010"/>
            <a:ext cx="60491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08055-5C8D-4643-B2E7-00EFDB34B10E}" type="slidenum">
              <a:rPr kumimoji="0" lang="en-MY" sz="1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MY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5136" y="43168"/>
            <a:ext cx="8067532" cy="1137941"/>
          </a:xfrm>
        </p:spPr>
        <p:txBody>
          <a:bodyPr>
            <a:noAutofit/>
          </a:bodyPr>
          <a:lstStyle/>
          <a:p>
            <a:pPr eaLnBrk="1" hangingPunct="1"/>
            <a:r>
              <a:rPr lang="en-MY" alt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5S PEMARKAHAN AUDIT 5S DI PEJABAT (HQ)</a:t>
            </a:r>
            <a:endParaRPr lang="en-MY" altLang="en-US" sz="2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5136" y="1064189"/>
            <a:ext cx="11785031" cy="6354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:\Users\acer\Desktop\SEMESTA\KSSB\Logo-KSS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81" y="-106521"/>
            <a:ext cx="1822159" cy="12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cer\Desktop\SEMESTA\ISO\final-siri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68" y="-248393"/>
            <a:ext cx="2636802" cy="15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6721" r="52209" b="60983"/>
          <a:stretch/>
        </p:blipFill>
        <p:spPr bwMode="auto">
          <a:xfrm>
            <a:off x="145136" y="1429237"/>
            <a:ext cx="2636802" cy="1215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66794C-B58A-45BB-97C4-E0E7FC60E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278" y="1181109"/>
            <a:ext cx="8614026" cy="189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9235D9-5B42-4F89-AEA5-C98508901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922" y="3172691"/>
            <a:ext cx="11243382" cy="329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2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3304" y="6286010"/>
            <a:ext cx="60491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08055-5C8D-4643-B2E7-00EFDB34B10E}" type="slidenum">
              <a:rPr kumimoji="0" lang="en-MY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5136" y="43168"/>
            <a:ext cx="8067532" cy="1137941"/>
          </a:xfrm>
        </p:spPr>
        <p:txBody>
          <a:bodyPr>
            <a:noAutofit/>
          </a:bodyPr>
          <a:lstStyle/>
          <a:p>
            <a:pPr eaLnBrk="1" hangingPunct="1"/>
            <a:r>
              <a:rPr lang="en-MY" alt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5S PEMARKAHAN AUDIT 5S DI PEJABAT (HQ)</a:t>
            </a:r>
            <a:endParaRPr lang="en-MY" altLang="en-US" sz="2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5136" y="1064189"/>
            <a:ext cx="11785031" cy="6354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:\Users\acer\Desktop\SEMESTA\KSSB\Logo-KSS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81" y="-106521"/>
            <a:ext cx="1822159" cy="12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cer\Desktop\SEMESTA\ISO\final-siri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68" y="-248393"/>
            <a:ext cx="2636802" cy="15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616441-8754-4728-898D-C9E1B72DBFA2}"/>
              </a:ext>
            </a:extLst>
          </p:cNvPr>
          <p:cNvSpPr txBox="1"/>
          <p:nvPr/>
        </p:nvSpPr>
        <p:spPr>
          <a:xfrm>
            <a:off x="173096" y="1145484"/>
            <a:ext cx="61171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PEMARKAHAN 5S TERBAIK (BAIK &amp; CEMERLANG)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7B3CA74-6E5C-4961-8FE7-296595276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374793"/>
              </p:ext>
            </p:extLst>
          </p:nvPr>
        </p:nvGraphicFramePr>
        <p:xfrm>
          <a:off x="300182" y="1563340"/>
          <a:ext cx="11629986" cy="4722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6662">
                  <a:extLst>
                    <a:ext uri="{9D8B030D-6E8A-4147-A177-3AD203B41FA5}">
                      <a16:colId xmlns:a16="http://schemas.microsoft.com/office/drawing/2014/main" val="2596660177"/>
                    </a:ext>
                  </a:extLst>
                </a:gridCol>
                <a:gridCol w="3876662">
                  <a:extLst>
                    <a:ext uri="{9D8B030D-6E8A-4147-A177-3AD203B41FA5}">
                      <a16:colId xmlns:a16="http://schemas.microsoft.com/office/drawing/2014/main" val="3025792678"/>
                    </a:ext>
                  </a:extLst>
                </a:gridCol>
                <a:gridCol w="3876662">
                  <a:extLst>
                    <a:ext uri="{9D8B030D-6E8A-4147-A177-3AD203B41FA5}">
                      <a16:colId xmlns:a16="http://schemas.microsoft.com/office/drawing/2014/main" val="3930808716"/>
                    </a:ext>
                  </a:extLst>
                </a:gridCol>
              </a:tblGrid>
              <a:tr h="23613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075959"/>
                  </a:ext>
                </a:extLst>
              </a:tr>
              <a:tr h="2361335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217861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398FB09C-503A-431F-99CB-6F48AF2606B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1" y="3991451"/>
            <a:ext cx="3772803" cy="222602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B25302-D4AD-4983-9C21-60BCF6E91930}"/>
              </a:ext>
            </a:extLst>
          </p:cNvPr>
          <p:cNvSpPr txBox="1"/>
          <p:nvPr/>
        </p:nvSpPr>
        <p:spPr>
          <a:xfrm>
            <a:off x="2733132" y="5840487"/>
            <a:ext cx="1346844" cy="338554"/>
          </a:xfrm>
          <a:prstGeom prst="rect">
            <a:avLst/>
          </a:prstGeom>
          <a:solidFill>
            <a:srgbClr val="00FF00"/>
          </a:solidFill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SEPTEMBER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8A98AF0-3E61-46C4-92BC-88BDDD59F1A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77" y="1611393"/>
            <a:ext cx="3758184" cy="222602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1BAEA63-F5C6-43F0-B3FE-7ACED3EFC858}"/>
              </a:ext>
            </a:extLst>
          </p:cNvPr>
          <p:cNvSpPr txBox="1"/>
          <p:nvPr/>
        </p:nvSpPr>
        <p:spPr>
          <a:xfrm>
            <a:off x="10704477" y="3465764"/>
            <a:ext cx="1121974" cy="338554"/>
          </a:xfrm>
          <a:prstGeom prst="rect">
            <a:avLst/>
          </a:prstGeom>
          <a:solidFill>
            <a:srgbClr val="00FF00"/>
          </a:solidFill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OKTOBER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5D4E7-AFD4-4890-BA28-44DAF2B50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8473" y="1622879"/>
            <a:ext cx="3758184" cy="22145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AC36FA-8CBB-4902-9742-947E67080253}"/>
              </a:ext>
            </a:extLst>
          </p:cNvPr>
          <p:cNvSpPr txBox="1"/>
          <p:nvPr/>
        </p:nvSpPr>
        <p:spPr>
          <a:xfrm>
            <a:off x="6745283" y="3496489"/>
            <a:ext cx="1271374" cy="338554"/>
          </a:xfrm>
          <a:prstGeom prst="rect">
            <a:avLst/>
          </a:prstGeom>
          <a:solidFill>
            <a:srgbClr val="00FF00"/>
          </a:solidFill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NOVEMBER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C7808-1009-494C-A9CB-190A6F4AB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" y="1622879"/>
            <a:ext cx="3758184" cy="21814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50F85D-D905-4FC0-8911-18A190FEB7B0}"/>
              </a:ext>
            </a:extLst>
          </p:cNvPr>
          <p:cNvSpPr txBox="1"/>
          <p:nvPr/>
        </p:nvSpPr>
        <p:spPr>
          <a:xfrm>
            <a:off x="2928692" y="3439943"/>
            <a:ext cx="1186543" cy="338554"/>
          </a:xfrm>
          <a:prstGeom prst="rect">
            <a:avLst/>
          </a:prstGeom>
          <a:solidFill>
            <a:srgbClr val="00FF00"/>
          </a:solidFill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DISEMBER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C99C1E-F7BB-41EF-A752-5F18CB74A008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73" y="4038603"/>
            <a:ext cx="3758184" cy="217886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04B180-20AD-42BD-9021-9058E2C57B1C}"/>
              </a:ext>
            </a:extLst>
          </p:cNvPr>
          <p:cNvSpPr txBox="1"/>
          <p:nvPr/>
        </p:nvSpPr>
        <p:spPr>
          <a:xfrm>
            <a:off x="7288759" y="5850714"/>
            <a:ext cx="708848" cy="338554"/>
          </a:xfrm>
          <a:prstGeom prst="rect">
            <a:avLst/>
          </a:prstGeom>
          <a:solidFill>
            <a:srgbClr val="00FF00"/>
          </a:solidFill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OGOS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F15F98-7912-4B01-8D2B-8B5C2A259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5276" y="4187699"/>
            <a:ext cx="3681175" cy="16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39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3304" y="6286010"/>
            <a:ext cx="60491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08055-5C8D-4643-B2E7-00EFDB34B10E}" type="slidenum">
              <a:rPr kumimoji="0" lang="en-MY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5136" y="43168"/>
            <a:ext cx="8067532" cy="1137941"/>
          </a:xfrm>
        </p:spPr>
        <p:txBody>
          <a:bodyPr>
            <a:noAutofit/>
          </a:bodyPr>
          <a:lstStyle/>
          <a:p>
            <a:pPr eaLnBrk="1" hangingPunct="1"/>
            <a:r>
              <a:rPr lang="en-MY" alt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5S PEMARKAHAN AUDIT 5S DI PEJABAT (HQ)</a:t>
            </a:r>
            <a:endParaRPr lang="en-MY" altLang="en-US" sz="2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5136" y="1064189"/>
            <a:ext cx="11785031" cy="6354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:\Users\acer\Desktop\SEMESTA\KSSB\Logo-KSS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81" y="-106521"/>
            <a:ext cx="1822159" cy="12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cer\Desktop\SEMESTA\ISO\final-siri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68" y="-248393"/>
            <a:ext cx="2636802" cy="15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616441-8754-4728-898D-C9E1B72DBFA2}"/>
              </a:ext>
            </a:extLst>
          </p:cNvPr>
          <p:cNvSpPr txBox="1"/>
          <p:nvPr/>
        </p:nvSpPr>
        <p:spPr>
          <a:xfrm>
            <a:off x="173096" y="1145484"/>
            <a:ext cx="61171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PEMARKAHAN 5S TERENDAH (MEMUASKAN)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7B3CA74-6E5C-4961-8FE7-29659527619C}"/>
              </a:ext>
            </a:extLst>
          </p:cNvPr>
          <p:cNvGraphicFramePr>
            <a:graphicFrameLocks noGrp="1"/>
          </p:cNvGraphicFramePr>
          <p:nvPr/>
        </p:nvGraphicFramePr>
        <p:xfrm>
          <a:off x="300182" y="1563340"/>
          <a:ext cx="11629986" cy="4722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6662">
                  <a:extLst>
                    <a:ext uri="{9D8B030D-6E8A-4147-A177-3AD203B41FA5}">
                      <a16:colId xmlns:a16="http://schemas.microsoft.com/office/drawing/2014/main" val="2596660177"/>
                    </a:ext>
                  </a:extLst>
                </a:gridCol>
                <a:gridCol w="3876662">
                  <a:extLst>
                    <a:ext uri="{9D8B030D-6E8A-4147-A177-3AD203B41FA5}">
                      <a16:colId xmlns:a16="http://schemas.microsoft.com/office/drawing/2014/main" val="3025792678"/>
                    </a:ext>
                  </a:extLst>
                </a:gridCol>
                <a:gridCol w="3876662">
                  <a:extLst>
                    <a:ext uri="{9D8B030D-6E8A-4147-A177-3AD203B41FA5}">
                      <a16:colId xmlns:a16="http://schemas.microsoft.com/office/drawing/2014/main" val="3930808716"/>
                    </a:ext>
                  </a:extLst>
                </a:gridCol>
              </a:tblGrid>
              <a:tr h="23613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075959"/>
                  </a:ext>
                </a:extLst>
              </a:tr>
              <a:tr h="23613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217861"/>
                  </a:ext>
                </a:extLst>
              </a:tr>
            </a:tbl>
          </a:graphicData>
        </a:graphic>
      </p:graphicFrame>
      <p:pic>
        <p:nvPicPr>
          <p:cNvPr id="19" name="Picture 18" descr="C:\Users\User\Desktop\5S Year 2018\3. Sept 2018\20180928_075600.jpg">
            <a:extLst>
              <a:ext uri="{FF2B5EF4-FFF2-40B4-BE49-F238E27FC236}">
                <a16:creationId xmlns:a16="http://schemas.microsoft.com/office/drawing/2014/main" id="{00000000-0008-0000-0900-00000A000000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429" y="3943820"/>
            <a:ext cx="3755574" cy="22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DA267C-6378-4C5C-934C-3F9AEF362446}"/>
              </a:ext>
            </a:extLst>
          </p:cNvPr>
          <p:cNvSpPr txBox="1"/>
          <p:nvPr/>
        </p:nvSpPr>
        <p:spPr>
          <a:xfrm>
            <a:off x="2749543" y="5854517"/>
            <a:ext cx="1346844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SEPTEMBER</a:t>
            </a:r>
          </a:p>
        </p:txBody>
      </p:sp>
      <p:pic>
        <p:nvPicPr>
          <p:cNvPr id="18" name="Picture 17" descr="C:\Users\User\AppData\Local\Microsoft\Windows\Temporary Internet Files\Content.Word\20181109_080757.jpg">
            <a:extLst>
              <a:ext uri="{FF2B5EF4-FFF2-40B4-BE49-F238E27FC236}">
                <a16:creationId xmlns:a16="http://schemas.microsoft.com/office/drawing/2014/main" id="{00000000-0008-0000-0A00-000007000000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9779" y="1617336"/>
            <a:ext cx="3758184" cy="22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D044D5D-AC67-40EA-B405-F56F8C1787C4}"/>
              </a:ext>
            </a:extLst>
          </p:cNvPr>
          <p:cNvSpPr txBox="1"/>
          <p:nvPr/>
        </p:nvSpPr>
        <p:spPr>
          <a:xfrm>
            <a:off x="10655742" y="3495324"/>
            <a:ext cx="1121974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OKTOBER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24E37C-C7C3-4581-93A2-D6E1F017F28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37" y="1656784"/>
            <a:ext cx="3758184" cy="21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CBD105-EB3D-4A0E-B98F-65D311BA802C}"/>
              </a:ext>
            </a:extLst>
          </p:cNvPr>
          <p:cNvSpPr txBox="1"/>
          <p:nvPr/>
        </p:nvSpPr>
        <p:spPr>
          <a:xfrm>
            <a:off x="6727031" y="3499027"/>
            <a:ext cx="1271374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NOVEMBER</a:t>
            </a:r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87DA26CF-D095-41EC-BD8C-B0A751F23E3F}"/>
              </a:ext>
            </a:extLst>
          </p:cNvPr>
          <p:cNvPicPr>
            <a:picLocks noGrp="1"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4" y="1656784"/>
            <a:ext cx="3758184" cy="21770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B83A392-C496-4AD8-9DAD-1E29B68E78CF}"/>
              </a:ext>
            </a:extLst>
          </p:cNvPr>
          <p:cNvSpPr txBox="1"/>
          <p:nvPr/>
        </p:nvSpPr>
        <p:spPr>
          <a:xfrm>
            <a:off x="2838629" y="3487979"/>
            <a:ext cx="1186543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DISEMBER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Content Placeholder 2">
            <a:extLst>
              <a:ext uri="{FF2B5EF4-FFF2-40B4-BE49-F238E27FC236}">
                <a16:creationId xmlns:a16="http://schemas.microsoft.com/office/drawing/2014/main" id="{ED32403F-34C8-4791-BCB7-FBA437EA60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37" y="3957439"/>
            <a:ext cx="3744568" cy="2210297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47D7FD2-47FB-4B54-9912-B40E2E74B9A4}"/>
              </a:ext>
            </a:extLst>
          </p:cNvPr>
          <p:cNvSpPr txBox="1"/>
          <p:nvPr/>
        </p:nvSpPr>
        <p:spPr>
          <a:xfrm>
            <a:off x="7289557" y="5829182"/>
            <a:ext cx="708848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OGOS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331DE8-B6C7-4A5C-A187-B66C93A47D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2239" y="4246226"/>
            <a:ext cx="3635477" cy="157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33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3304" y="6286010"/>
            <a:ext cx="60491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08055-5C8D-4643-B2E7-00EFDB34B10E}" type="slidenum">
              <a:rPr kumimoji="0" lang="en-MY" sz="1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MY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5136" y="43168"/>
            <a:ext cx="8067532" cy="1137941"/>
          </a:xfrm>
        </p:spPr>
        <p:txBody>
          <a:bodyPr>
            <a:noAutofit/>
          </a:bodyPr>
          <a:lstStyle/>
          <a:p>
            <a:pPr eaLnBrk="1" hangingPunct="1"/>
            <a:r>
              <a:rPr lang="en-MY" alt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5S PEMARKAHAN AUDIT 5S DI PEJABAT (HQ)</a:t>
            </a:r>
            <a:endParaRPr lang="en-MY" altLang="en-US" sz="2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5136" y="1064189"/>
            <a:ext cx="11785031" cy="6354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:\Users\acer\Desktop\SEMESTA\KSSB\Logo-KSS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81" y="-106521"/>
            <a:ext cx="1822159" cy="12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cer\Desktop\SEMESTA\ISO\final-siri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68" y="-248393"/>
            <a:ext cx="2636802" cy="15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CEA0A7-BDDB-42B9-AB9E-A3D5F667ABFD}"/>
              </a:ext>
            </a:extLst>
          </p:cNvPr>
          <p:cNvSpPr txBox="1"/>
          <p:nvPr/>
        </p:nvSpPr>
        <p:spPr>
          <a:xfrm>
            <a:off x="173096" y="1145484"/>
            <a:ext cx="427157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KEDUDUKAN KESELURUHAN 5S MENGIKUT JABATAN 2018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8D8D0-A547-4AE3-989D-D65BC60B1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68" y="1871115"/>
            <a:ext cx="4271571" cy="42941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5B8B92-6FB1-4E76-A5B3-5468D7117C79}"/>
              </a:ext>
            </a:extLst>
          </p:cNvPr>
          <p:cNvSpPr txBox="1"/>
          <p:nvPr/>
        </p:nvSpPr>
        <p:spPr>
          <a:xfrm>
            <a:off x="5514109" y="1299372"/>
            <a:ext cx="62816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KEDUDUKAN 10 TERBAIK 5S KAKITANGAN HQ 2018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213B2C-C23F-48B2-B5CF-979E9D91B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4110" y="1853370"/>
            <a:ext cx="6281649" cy="4294157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88898BBF-7478-45F0-9E19-EFDEC1020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6721" r="52209" b="60983"/>
          <a:stretch/>
        </p:blipFill>
        <p:spPr bwMode="auto">
          <a:xfrm>
            <a:off x="6032165" y="43168"/>
            <a:ext cx="2180503" cy="10054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525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3304" y="6286010"/>
            <a:ext cx="60491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08055-5C8D-4643-B2E7-00EFDB34B10E}" type="slidenum">
              <a:rPr kumimoji="0" lang="en-MY" sz="1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MY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5136" y="43168"/>
            <a:ext cx="8067532" cy="1137941"/>
          </a:xfrm>
        </p:spPr>
        <p:txBody>
          <a:bodyPr>
            <a:noAutofit/>
          </a:bodyPr>
          <a:lstStyle/>
          <a:p>
            <a:pPr eaLnBrk="1" hangingPunct="1"/>
            <a:r>
              <a:rPr lang="en-MY" alt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5S PEMARKAHAN AUDIT 5S DI PEJABAT (HQ)</a:t>
            </a:r>
            <a:endParaRPr lang="en-MY" altLang="en-US" sz="2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5136" y="1064189"/>
            <a:ext cx="11785031" cy="6354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:\Users\acer\Desktop\SEMESTA\KSSB\Logo-KSS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81" y="-106521"/>
            <a:ext cx="1822159" cy="12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cer\Desktop\SEMESTA\ISO\final-siri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68" y="-248393"/>
            <a:ext cx="2636802" cy="15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8DD0F9-4C45-4CE0-BE6B-2209C901F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734" y="1322981"/>
            <a:ext cx="9648736" cy="51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110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3353</TotalTime>
  <Words>97</Words>
  <Application>Microsoft Office PowerPoint</Application>
  <PresentationFormat>Widescreen</PresentationFormat>
  <Paragraphs>33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1_Office Theme</vt:lpstr>
      <vt:lpstr>2_Office Theme</vt:lpstr>
      <vt:lpstr>PowerPoint Presentation</vt:lpstr>
      <vt:lpstr>5S PEMARKAHAN AUDIT 5S DI PEJABAT (HQ)</vt:lpstr>
      <vt:lpstr>5S PEMARKAHAN AUDIT 5S DI PEJABAT (HQ)</vt:lpstr>
      <vt:lpstr>5S PEMARKAHAN AUDIT 5S DI PEJABAT (HQ)</vt:lpstr>
      <vt:lpstr>5S PEMARKAHAN AUDIT 5S DI PEJABAT (HQ)</vt:lpstr>
      <vt:lpstr>5S PEMARKAHAN AUDIT 5S DI PEJABAT (HQ)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5S PEMARKAHAN AUDIT 5S DI PEJABAT (HQ)</dc:title>
  <dc:creator>Azwan</dc:creator>
  <cp:lastModifiedBy>Azwan</cp:lastModifiedBy>
  <cp:revision>11</cp:revision>
  <dcterms:created xsi:type="dcterms:W3CDTF">2018-11-23T03:30:55Z</dcterms:created>
  <dcterms:modified xsi:type="dcterms:W3CDTF">2018-12-30T14:11:10Z</dcterms:modified>
</cp:coreProperties>
</file>